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599525" cy="32399288"/>
  <p:notesSz cx="6858000" cy="9144000"/>
  <p:defaultTextStyle>
    <a:defPPr>
      <a:defRPr lang="pt-BR"/>
    </a:defPPr>
    <a:lvl1pPr marL="0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1pPr>
    <a:lvl2pPr marL="678439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2pPr>
    <a:lvl3pPr marL="1356878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3pPr>
    <a:lvl4pPr marL="2035317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4pPr>
    <a:lvl5pPr marL="2713756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5pPr>
    <a:lvl6pPr marL="3392195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6pPr>
    <a:lvl7pPr marL="4070634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7pPr>
    <a:lvl8pPr marL="4749074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8pPr>
    <a:lvl9pPr marL="5427513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6422"/>
    <a:srgbClr val="E87942"/>
    <a:srgbClr val="0B3D36"/>
    <a:srgbClr val="66988D"/>
    <a:srgbClr val="0733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1686" y="54"/>
      </p:cViewPr>
      <p:guideLst>
        <p:guide orient="horz" pos="10205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967" y="10064787"/>
            <a:ext cx="18359596" cy="694484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9929" y="18359597"/>
            <a:ext cx="15119668" cy="827981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9688102" y="1297483"/>
            <a:ext cx="9213546" cy="2764439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047458" y="1297483"/>
            <a:ext cx="27280652" cy="2764439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216" y="20819549"/>
            <a:ext cx="18359596" cy="64348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216" y="13732204"/>
            <a:ext cx="18359596" cy="70873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047456" y="7559842"/>
            <a:ext cx="18247099" cy="213820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0654547" y="7559842"/>
            <a:ext cx="18247099" cy="213820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976" y="1297476"/>
            <a:ext cx="19439573" cy="539988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9978" y="7252343"/>
            <a:ext cx="9543541" cy="30224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79978" y="10274774"/>
            <a:ext cx="9543541" cy="186670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2260" y="7252343"/>
            <a:ext cx="9547290" cy="30224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2260" y="10274774"/>
            <a:ext cx="9547290" cy="186670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977" y="1289971"/>
            <a:ext cx="7106095" cy="5489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4815" y="1289980"/>
            <a:ext cx="12074734" cy="27651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9977" y="6779859"/>
            <a:ext cx="7106095" cy="221620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3658" y="22679502"/>
            <a:ext cx="12959715" cy="26774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3658" y="2894936"/>
            <a:ext cx="12959715" cy="194395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3658" y="25356945"/>
            <a:ext cx="12959715" cy="3802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79976" y="1297476"/>
            <a:ext cx="19439573" cy="539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9976" y="7559842"/>
            <a:ext cx="19439573" cy="21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79976" y="30029348"/>
            <a:ext cx="50398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D37B-6423-4B58-9847-0CE6B0DDE95A}" type="datetimeFigureOut">
              <a:rPr lang="pt-BR" smtClean="0"/>
              <a:pPr/>
              <a:t>27/03/2017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79840" y="30029348"/>
            <a:ext cx="683985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479660" y="30029348"/>
            <a:ext cx="50398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90650" y="6756609"/>
            <a:ext cx="19946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TÍTULO</a:t>
            </a:r>
            <a:endParaRPr lang="pt-B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07948" y="8040960"/>
            <a:ext cx="17335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200"/>
              </a:spcAft>
            </a:pPr>
            <a:r>
              <a:rPr lang="pt-BR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Autores; Orientadores;</a:t>
            </a:r>
            <a:endParaRPr lang="pt-BR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80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pt-BR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532728" y="9914252"/>
            <a:ext cx="10017280" cy="786728"/>
            <a:chOff x="646634" y="9724284"/>
            <a:chExt cx="10017280" cy="786728"/>
          </a:xfrm>
          <a:solidFill>
            <a:srgbClr val="E56422"/>
          </a:solidFill>
        </p:grpSpPr>
        <p:sp>
          <p:nvSpPr>
            <p:cNvPr id="14" name="Fluxograma: Processo Alternativo 13"/>
            <p:cNvSpPr/>
            <p:nvPr/>
          </p:nvSpPr>
          <p:spPr>
            <a:xfrm>
              <a:off x="646634" y="9724284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1053687" y="9776702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INTRODUÇÃO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5532728" y="12643980"/>
            <a:ext cx="10017280" cy="786728"/>
            <a:chOff x="669334" y="17063740"/>
            <a:chExt cx="10017280" cy="786728"/>
          </a:xfrm>
          <a:solidFill>
            <a:srgbClr val="E56422"/>
          </a:solidFill>
        </p:grpSpPr>
        <p:sp>
          <p:nvSpPr>
            <p:cNvPr id="34" name="Fluxograma: Processo Alternativo 33"/>
            <p:cNvSpPr/>
            <p:nvPr/>
          </p:nvSpPr>
          <p:spPr>
            <a:xfrm>
              <a:off x="669334" y="17063740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1110505" y="17135748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OBJETIVO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5615186" y="15633780"/>
            <a:ext cx="10017280" cy="786728"/>
            <a:chOff x="718642" y="19728036"/>
            <a:chExt cx="10017280" cy="786728"/>
          </a:xfrm>
          <a:solidFill>
            <a:srgbClr val="E56422"/>
          </a:solidFill>
        </p:grpSpPr>
        <p:sp>
          <p:nvSpPr>
            <p:cNvPr id="36" name="Fluxograma: Processo Alternativo 35"/>
            <p:cNvSpPr/>
            <p:nvPr/>
          </p:nvSpPr>
          <p:spPr>
            <a:xfrm>
              <a:off x="718642" y="19728036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1100056" y="19800044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METODOLOGIA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532728" y="18623580"/>
            <a:ext cx="10017280" cy="786728"/>
            <a:chOff x="775020" y="24576105"/>
            <a:chExt cx="10017280" cy="786728"/>
          </a:xfrm>
          <a:solidFill>
            <a:srgbClr val="E56422"/>
          </a:solidFill>
        </p:grpSpPr>
        <p:sp>
          <p:nvSpPr>
            <p:cNvPr id="44" name="Fluxograma: Processo Alternativo 43"/>
            <p:cNvSpPr/>
            <p:nvPr/>
          </p:nvSpPr>
          <p:spPr>
            <a:xfrm>
              <a:off x="775020" y="24576105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1093930" y="24636774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RESULTADOS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558414" y="21384549"/>
            <a:ext cx="10017280" cy="786728"/>
            <a:chOff x="11182003" y="21816306"/>
            <a:chExt cx="10017280" cy="786728"/>
          </a:xfrm>
          <a:solidFill>
            <a:srgbClr val="E56422"/>
          </a:solidFill>
        </p:grpSpPr>
        <p:sp>
          <p:nvSpPr>
            <p:cNvPr id="47" name="Fluxograma: Processo Alternativo 46"/>
            <p:cNvSpPr/>
            <p:nvPr/>
          </p:nvSpPr>
          <p:spPr>
            <a:xfrm>
              <a:off x="11182003" y="21816306"/>
              <a:ext cx="10017280" cy="786728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11573643" y="21828462"/>
              <a:ext cx="9089537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CONCLUSÃO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8106932" y="23772732"/>
            <a:ext cx="5033787" cy="833100"/>
            <a:chOff x="3166914" y="28873052"/>
            <a:chExt cx="5033787" cy="833100"/>
          </a:xfrm>
          <a:solidFill>
            <a:srgbClr val="E56422"/>
          </a:solidFill>
        </p:grpSpPr>
        <p:sp>
          <p:nvSpPr>
            <p:cNvPr id="49" name="Fluxograma: Processo Alternativo 48"/>
            <p:cNvSpPr/>
            <p:nvPr/>
          </p:nvSpPr>
          <p:spPr>
            <a:xfrm>
              <a:off x="3166914" y="28873052"/>
              <a:ext cx="5033787" cy="833100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3270027" y="28935659"/>
              <a:ext cx="4745341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PALAVRAS-CHAVE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8065821" y="25790737"/>
            <a:ext cx="5033787" cy="833100"/>
            <a:chOff x="3166914" y="28873052"/>
            <a:chExt cx="5033787" cy="833100"/>
          </a:xfrm>
          <a:solidFill>
            <a:srgbClr val="E56422"/>
          </a:solidFill>
        </p:grpSpPr>
        <p:sp>
          <p:nvSpPr>
            <p:cNvPr id="39" name="Fluxograma: Processo Alternativo 48"/>
            <p:cNvSpPr/>
            <p:nvPr/>
          </p:nvSpPr>
          <p:spPr>
            <a:xfrm>
              <a:off x="3166914" y="28873052"/>
              <a:ext cx="5033787" cy="833100"/>
            </a:xfrm>
            <a:prstGeom prst="flowChartAlternateProcess">
              <a:avLst/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3270027" y="28935659"/>
              <a:ext cx="4745341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REFERÊNCIAS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1599525" cy="6479858"/>
          </a:xfrm>
          <a:prstGeom prst="rect">
            <a:avLst/>
          </a:prstGeom>
          <a:solidFill>
            <a:srgbClr val="E56422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13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Carolina De Oliveira Buss</cp:lastModifiedBy>
  <cp:revision>28</cp:revision>
  <dcterms:created xsi:type="dcterms:W3CDTF">2016-10-11T18:56:53Z</dcterms:created>
  <dcterms:modified xsi:type="dcterms:W3CDTF">2017-03-27T20:45:33Z</dcterms:modified>
</cp:coreProperties>
</file>